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6" r:id="rId4"/>
    <p:sldId id="272" r:id="rId5"/>
    <p:sldId id="267" r:id="rId6"/>
    <p:sldId id="269" r:id="rId7"/>
    <p:sldId id="270" r:id="rId8"/>
    <p:sldId id="271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99FF"/>
    <a:srgbClr val="99FFCC"/>
    <a:srgbClr val="CC9900"/>
    <a:srgbClr val="99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redný štýl 3 - 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D0149A-CEF2-49B0-83C1-D9CA9FCDE919}" type="datetimeFigureOut">
              <a:rPr lang="sk-SK" smtClean="0"/>
              <a:t>02.05.2024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69F52E-BD2E-4708-9CE8-CCC1FB96457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2996953"/>
            <a:ext cx="6012668" cy="936103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KOMUNITNÉ  FÓRUM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380593"/>
            <a:ext cx="6400800" cy="1368152"/>
          </a:xfrm>
        </p:spPr>
        <p:txBody>
          <a:bodyPr>
            <a:normAutofit/>
          </a:bodyPr>
          <a:lstStyle/>
          <a:p>
            <a:pPr algn="ctr"/>
            <a:r>
              <a:rPr lang="sk-SK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 Šarišská Poruba</a:t>
            </a:r>
          </a:p>
          <a:p>
            <a:pPr algn="ctr"/>
            <a:r>
              <a:rPr lang="sk-SK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Rozvojový tím Šarišská Poruba</a:t>
            </a:r>
          </a:p>
        </p:txBody>
      </p:sp>
      <p:pic>
        <p:nvPicPr>
          <p:cNvPr id="5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6"/>
          <a:stretch/>
        </p:blipFill>
        <p:spPr bwMode="auto">
          <a:xfrm>
            <a:off x="683568" y="404664"/>
            <a:ext cx="1438275" cy="1454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0" y="6043649"/>
            <a:ext cx="9144000" cy="814351"/>
            <a:chOff x="0" y="6043649"/>
            <a:chExt cx="9144000" cy="814351"/>
          </a:xfrm>
        </p:grpSpPr>
        <p:pic>
          <p:nvPicPr>
            <p:cNvPr id="6" name="Obrázok 5" descr="Long Road Vector PNG Images, Empty City With Long Road Along Pixelated ...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65" b="41181"/>
            <a:stretch/>
          </p:blipFill>
          <p:spPr bwMode="auto">
            <a:xfrm>
              <a:off x="0" y="6043649"/>
              <a:ext cx="3593465" cy="7810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Obrázok 9" descr="商业街道插画-商业街道插画设计图片素材-觅知网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6" t="27140" r="7036" b="19207"/>
            <a:stretch/>
          </p:blipFill>
          <p:spPr bwMode="auto">
            <a:xfrm>
              <a:off x="3491881" y="6094784"/>
              <a:ext cx="2448272" cy="7632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4" r="34820"/>
            <a:stretch/>
          </p:blipFill>
          <p:spPr bwMode="auto">
            <a:xfrm>
              <a:off x="8153294" y="6094784"/>
              <a:ext cx="990706" cy="75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ok 11" descr="Premium Vector | Building design over white background vector illustration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t="31126" r="6295" b="26044"/>
            <a:stretch/>
          </p:blipFill>
          <p:spPr bwMode="auto">
            <a:xfrm>
              <a:off x="5940152" y="6094784"/>
              <a:ext cx="2232248" cy="7632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968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tinuous Line Drawing Of People Walking On The Street After Work Tim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9" r="22344" b="31930"/>
          <a:stretch/>
        </p:blipFill>
        <p:spPr bwMode="auto">
          <a:xfrm>
            <a:off x="3215747" y="4941168"/>
            <a:ext cx="5917367" cy="193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395536" y="260648"/>
            <a:ext cx="8136904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Povinné pracovné pozície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sz="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sk-SK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Rozvojový pracovník plánovania</a:t>
            </a:r>
          </a:p>
          <a:p>
            <a:pPr marL="0" indent="0">
              <a:buNone/>
            </a:pPr>
            <a:endParaRPr lang="sk-SK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sk-SK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Nene</a:t>
            </a:r>
            <a:r>
              <a:rPr lang="sk-SK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(2x)</a:t>
            </a:r>
          </a:p>
          <a:p>
            <a:pPr marL="0" indent="0">
              <a:buNone/>
            </a:pPr>
            <a:endParaRPr lang="sk-SK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sk-SK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Nenementorka</a:t>
            </a:r>
            <a:r>
              <a:rPr lang="sk-SK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endParaRPr lang="sk-SK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sk-SK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Rozvojový pracovník pre pracovné poradenstvo</a:t>
            </a:r>
          </a:p>
          <a:p>
            <a:pPr marL="0" indent="0">
              <a:buNone/>
            </a:pPr>
            <a:endParaRPr lang="sk-SK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sk-SK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Rozvojový pracovník pre mládež</a:t>
            </a:r>
          </a:p>
          <a:p>
            <a:pPr marL="0" indent="0">
              <a:buNone/>
            </a:pPr>
            <a:endParaRPr lang="sk-SK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sk-SK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Rozvojový pracovník pre bývanie</a:t>
            </a:r>
          </a:p>
          <a:p>
            <a:pPr marL="0" indent="0">
              <a:buNone/>
            </a:pPr>
            <a:endParaRPr lang="sk-SK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sk-SK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Sociálny pracovník</a:t>
            </a:r>
          </a:p>
        </p:txBody>
      </p:sp>
      <p:sp>
        <p:nvSpPr>
          <p:cNvPr id="5" name="Obdĺžnik 4"/>
          <p:cNvSpPr/>
          <p:nvPr/>
        </p:nvSpPr>
        <p:spPr>
          <a:xfrm>
            <a:off x="8604448" y="0"/>
            <a:ext cx="528666" cy="494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590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" y="188640"/>
            <a:ext cx="5698976" cy="490066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Rozvojový pracovník plánovania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5976664" cy="2013463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Plánovanie a koordinovanie činností RT</a:t>
            </a:r>
          </a:p>
          <a:p>
            <a:r>
              <a:rPr lang="sk-SK" dirty="0"/>
              <a:t>Tvorba/vedenie </a:t>
            </a:r>
            <a:r>
              <a:rPr lang="sk-SK" dirty="0" err="1"/>
              <a:t>fokusových</a:t>
            </a:r>
            <a:r>
              <a:rPr lang="sk-SK" dirty="0"/>
              <a:t> skupín</a:t>
            </a:r>
          </a:p>
          <a:p>
            <a:r>
              <a:rPr lang="sk-SK" dirty="0"/>
              <a:t>Administratívna činnosť</a:t>
            </a:r>
          </a:p>
          <a:p>
            <a:r>
              <a:rPr lang="sk-SK" dirty="0"/>
              <a:t>Spolupráca s inštitúciami</a:t>
            </a:r>
          </a:p>
          <a:p>
            <a:r>
              <a:rPr lang="sk-SK" dirty="0"/>
              <a:t>Podieľanie sa na aktivitách pracovníkov RT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5" name="Picture 3" descr="C:\Users\PC 22\Desktop\foto AKTIVITY\170047253653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3" t="30233" r="34967" b="24150"/>
          <a:stretch/>
        </p:blipFill>
        <p:spPr bwMode="auto">
          <a:xfrm>
            <a:off x="6444207" y="116632"/>
            <a:ext cx="2588975" cy="36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C 22\Desktop\foto AKTIVITY\17018760324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33234" r="26768" b="24866"/>
          <a:stretch/>
        </p:blipFill>
        <p:spPr bwMode="auto">
          <a:xfrm>
            <a:off x="5508104" y="3480076"/>
            <a:ext cx="3249892" cy="33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 22\Desktop\RT\Fokusova skupina - ZAPISNICE\FOTKY\stretnutie FS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9" t="11548"/>
          <a:stretch/>
        </p:blipFill>
        <p:spPr bwMode="auto">
          <a:xfrm rot="5400000">
            <a:off x="995727" y="3044831"/>
            <a:ext cx="3369477" cy="39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4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744416" cy="490066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Sociálny pracovník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5328592" cy="2436876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Poradenstvo klientom</a:t>
            </a:r>
          </a:p>
          <a:p>
            <a:r>
              <a:rPr lang="sk-SK" dirty="0"/>
              <a:t>Podieľanie sa na aktivitách pracovníkov RT</a:t>
            </a:r>
          </a:p>
          <a:p>
            <a:r>
              <a:rPr lang="sk-SK" dirty="0"/>
              <a:t>Spolupráca s úradmi a inštitúciami</a:t>
            </a:r>
          </a:p>
          <a:p>
            <a:r>
              <a:rPr lang="sk-SK" dirty="0"/>
              <a:t>Vedenie spisovej dokumentácie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 descr="C:\Users\PC 22\Desktop\foto AKTIVITY\1710842731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12095" r="13453" b="7615"/>
          <a:stretch/>
        </p:blipFill>
        <p:spPr bwMode="auto">
          <a:xfrm rot="5400000">
            <a:off x="5739067" y="24067"/>
            <a:ext cx="3442457" cy="33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 22\Desktop\foto AKTIVITY\17014316395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2" t="15011" b="25352"/>
          <a:stretch/>
        </p:blipFill>
        <p:spPr bwMode="auto">
          <a:xfrm>
            <a:off x="6124006" y="3403713"/>
            <a:ext cx="3019994" cy="34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3693620"/>
            <a:ext cx="6122046" cy="315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5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 22\Desktop\foto AKTIVITY\17061699572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5996" b="6886"/>
          <a:stretch/>
        </p:blipFill>
        <p:spPr bwMode="auto">
          <a:xfrm>
            <a:off x="0" y="1484785"/>
            <a:ext cx="2639903" cy="34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456384" cy="346050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NENE </a:t>
            </a:r>
            <a:r>
              <a:rPr lang="sk-SK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pracovníčky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"/>
          </p:nvPr>
        </p:nvSpPr>
        <p:spPr>
          <a:xfrm>
            <a:off x="2843808" y="999298"/>
            <a:ext cx="4056102" cy="3078788"/>
          </a:xfrm>
        </p:spPr>
        <p:txBody>
          <a:bodyPr/>
          <a:lstStyle/>
          <a:p>
            <a:r>
              <a:rPr lang="sk-SK" dirty="0"/>
              <a:t>Mami klub</a:t>
            </a:r>
          </a:p>
          <a:p>
            <a:r>
              <a:rPr lang="sk-SK" dirty="0"/>
              <a:t>Spolupráca a aktivity </a:t>
            </a:r>
          </a:p>
          <a:p>
            <a:pPr marL="0" indent="0">
              <a:buNone/>
            </a:pPr>
            <a:r>
              <a:rPr lang="sk-SK" dirty="0"/>
              <a:t>  s MŠ</a:t>
            </a:r>
          </a:p>
          <a:p>
            <a:r>
              <a:rPr lang="sk-SK" dirty="0"/>
              <a:t>Individuálna práca v rodinách</a:t>
            </a:r>
          </a:p>
          <a:p>
            <a:r>
              <a:rPr lang="sk-SK" dirty="0"/>
              <a:t>Poradenstvo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1520" y="130622"/>
            <a:ext cx="3096344" cy="490066"/>
          </a:xfrm>
          <a:prstGeom prst="rect">
            <a:avLst/>
          </a:prstGeom>
        </p:spPr>
        <p:txBody>
          <a:bodyPr vert="horz" anchor="b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NENEMENTORKA</a:t>
            </a:r>
          </a:p>
        </p:txBody>
      </p:sp>
      <p:pic>
        <p:nvPicPr>
          <p:cNvPr id="5123" name="Picture 3" descr="C:\Users\PC 22\Desktop\foto AKTIVITY\IMG_20240320_140224407_HDR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/>
          <a:stretch/>
        </p:blipFill>
        <p:spPr bwMode="auto">
          <a:xfrm>
            <a:off x="2378735" y="4077072"/>
            <a:ext cx="413969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C 22\Downloads\IMG_20240320_140212057_M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8"/>
          <a:stretch/>
        </p:blipFill>
        <p:spPr bwMode="auto">
          <a:xfrm rot="16200000" flipH="1">
            <a:off x="6247908" y="3963532"/>
            <a:ext cx="3018760" cy="28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C 22\Desktop\foto AKTIVITY\17065984393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26725" r="10688" b="11347"/>
          <a:stretch/>
        </p:blipFill>
        <p:spPr bwMode="auto">
          <a:xfrm rot="5400000">
            <a:off x="6315419" y="1036823"/>
            <a:ext cx="3111124" cy="25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C 22\Desktop\foto AKTIVITY\IMG_20240321_103720889_HD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r="13960"/>
          <a:stretch/>
        </p:blipFill>
        <p:spPr bwMode="auto">
          <a:xfrm rot="5400000">
            <a:off x="141067" y="4448353"/>
            <a:ext cx="2246909" cy="25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9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PC 22\Desktop\foto AKTIVITY\17024633607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r="31988"/>
          <a:stretch/>
        </p:blipFill>
        <p:spPr bwMode="auto">
          <a:xfrm rot="5400000">
            <a:off x="5906105" y="-288112"/>
            <a:ext cx="2317539" cy="41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82826" y="116632"/>
            <a:ext cx="8280920" cy="43204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rozvojový pracovník pre pracovné poradenstvo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752528" cy="2160240"/>
          </a:xfrm>
        </p:spPr>
        <p:txBody>
          <a:bodyPr>
            <a:normAutofit/>
          </a:bodyPr>
          <a:lstStyle/>
          <a:p>
            <a:r>
              <a:rPr lang="sk-SK" sz="2200" dirty="0"/>
              <a:t>Vyhľadávanie pracovných ponúk</a:t>
            </a:r>
          </a:p>
          <a:p>
            <a:r>
              <a:rPr lang="sk-SK" sz="2200" dirty="0"/>
              <a:t>Spolupráca s ÚP </a:t>
            </a:r>
          </a:p>
          <a:p>
            <a:r>
              <a:rPr lang="sk-SK" sz="2200" dirty="0"/>
              <a:t>Konzultácie a poradenstvo súvisiace so zamestnaním</a:t>
            </a:r>
          </a:p>
          <a:p>
            <a:r>
              <a:rPr lang="sk-SK" sz="2200" dirty="0"/>
              <a:t>Tvorba preventívnych aktivít</a:t>
            </a:r>
          </a:p>
          <a:p>
            <a:endParaRPr lang="sk-SK" dirty="0"/>
          </a:p>
        </p:txBody>
      </p:sp>
      <p:pic>
        <p:nvPicPr>
          <p:cNvPr id="6148" name="Picture 4" descr="C:\Users\PC 22\Desktop\foto AKTIVITY\17007427385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5" t="23106" r="34002"/>
          <a:stretch/>
        </p:blipFill>
        <p:spPr bwMode="auto">
          <a:xfrm rot="5400000">
            <a:off x="1051340" y="2545253"/>
            <a:ext cx="3296904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 22\Downloads\IMG_20240320_1027468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10299" r="6724"/>
          <a:stretch/>
        </p:blipFill>
        <p:spPr bwMode="auto">
          <a:xfrm rot="5400000">
            <a:off x="5290537" y="3005036"/>
            <a:ext cx="3926516" cy="37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4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048672" cy="490066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Rozvojový pracovník pre mládež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"/>
          </p:nvPr>
        </p:nvSpPr>
        <p:spPr>
          <a:xfrm>
            <a:off x="260174" y="1268760"/>
            <a:ext cx="5751985" cy="2303108"/>
          </a:xfrm>
        </p:spPr>
        <p:txBody>
          <a:bodyPr>
            <a:normAutofit lnSpcReduction="10000"/>
          </a:bodyPr>
          <a:lstStyle/>
          <a:p>
            <a:r>
              <a:rPr lang="sk-SK" sz="2200" dirty="0"/>
              <a:t>Preventívne prednášky v spolupráci </a:t>
            </a:r>
          </a:p>
          <a:p>
            <a:pPr marL="0" indent="0">
              <a:buNone/>
            </a:pPr>
            <a:r>
              <a:rPr lang="sk-SK" sz="2200" dirty="0"/>
              <a:t>   so ZŠ</a:t>
            </a:r>
          </a:p>
          <a:p>
            <a:r>
              <a:rPr lang="sk-SK" sz="2200" dirty="0"/>
              <a:t>Šikovné ručičky</a:t>
            </a:r>
          </a:p>
          <a:p>
            <a:r>
              <a:rPr lang="sk-SK" sz="2200" dirty="0"/>
              <a:t>Zábavné vzdelávanie</a:t>
            </a:r>
          </a:p>
          <a:p>
            <a:r>
              <a:rPr lang="sk-SK" sz="2200" dirty="0"/>
              <a:t>Športové popoludnie</a:t>
            </a:r>
          </a:p>
          <a:p>
            <a:r>
              <a:rPr lang="sk-SK" sz="2200" dirty="0"/>
              <a:t>Rozvoj hudobných zručností</a:t>
            </a:r>
          </a:p>
          <a:p>
            <a:endParaRPr lang="sk-SK" dirty="0"/>
          </a:p>
        </p:txBody>
      </p:sp>
      <p:pic>
        <p:nvPicPr>
          <p:cNvPr id="4" name="Picture 2" descr="C:\Users\PC 22\Desktop\foto AKTIVITY\17025702830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r="19928" b="20971"/>
          <a:stretch/>
        </p:blipFill>
        <p:spPr bwMode="auto">
          <a:xfrm rot="5400000">
            <a:off x="2661761" y="3740597"/>
            <a:ext cx="3254829" cy="29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C 22\Desktop\foto AKTIVITY\17031669809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b="9031"/>
          <a:stretch/>
        </p:blipFill>
        <p:spPr bwMode="auto">
          <a:xfrm rot="5400000">
            <a:off x="5836295" y="451116"/>
            <a:ext cx="3722914" cy="28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C 22\Desktop\foto AKTIVITY\IMG_20240103_1508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7861" y="3513183"/>
            <a:ext cx="3372201" cy="33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C 22\Desktop\foto AKTIVITY\IMG_20231220_1058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8" r="36916"/>
          <a:stretch/>
        </p:blipFill>
        <p:spPr bwMode="auto">
          <a:xfrm rot="5400000">
            <a:off x="218731" y="3920047"/>
            <a:ext cx="2687919" cy="312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1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016140" cy="504056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Rozvojový pracovník pre BÝVANIE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"/>
          </p:nvPr>
        </p:nvSpPr>
        <p:spPr>
          <a:xfrm>
            <a:off x="179512" y="1408786"/>
            <a:ext cx="5470477" cy="2020214"/>
          </a:xfrm>
        </p:spPr>
        <p:txBody>
          <a:bodyPr/>
          <a:lstStyle/>
          <a:p>
            <a:r>
              <a:rPr lang="sk-SK" dirty="0"/>
              <a:t>Správne nakladanie s odpadom</a:t>
            </a:r>
          </a:p>
          <a:p>
            <a:r>
              <a:rPr lang="sk-SK" dirty="0"/>
              <a:t>Upratovanie spoločných priestorov</a:t>
            </a:r>
          </a:p>
          <a:p>
            <a:r>
              <a:rPr lang="sk-SK" dirty="0"/>
              <a:t>Prevencia proti požiarom</a:t>
            </a:r>
          </a:p>
          <a:p>
            <a:r>
              <a:rPr lang="sk-SK" dirty="0"/>
              <a:t>Skrášľovanie okolia</a:t>
            </a:r>
          </a:p>
        </p:txBody>
      </p:sp>
      <p:pic>
        <p:nvPicPr>
          <p:cNvPr id="2050" name="Picture 2" descr="C:\Users\PC 22\Desktop\foto AKTIVITY\IMG_20231221_133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9021" y="1605957"/>
            <a:ext cx="3284983" cy="24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 22\Desktop\foto AKTIVITY\1710748600285_085901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5" t="-1" r="22203" b="45937"/>
          <a:stretch/>
        </p:blipFill>
        <p:spPr bwMode="auto">
          <a:xfrm flipH="1">
            <a:off x="5969380" y="4481737"/>
            <a:ext cx="3185236" cy="23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 22\Desktop\foto AKTIVITY\1704900494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8950" r="15987" b="8834"/>
          <a:stretch/>
        </p:blipFill>
        <p:spPr bwMode="auto">
          <a:xfrm rot="5400000">
            <a:off x="267337" y="3812969"/>
            <a:ext cx="27776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C 22\Desktop\foto AKTIVITY\17010906519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42832" r="30960" b="1"/>
          <a:stretch/>
        </p:blipFill>
        <p:spPr bwMode="auto">
          <a:xfrm>
            <a:off x="3313991" y="3784983"/>
            <a:ext cx="2655845" cy="30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0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634082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Zisťovanie potrieb komunity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26" y="0"/>
            <a:ext cx="1296144" cy="13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568952" cy="4392488"/>
          </a:xfrm>
        </p:spPr>
        <p:txBody>
          <a:bodyPr>
            <a:normAutofit/>
          </a:bodyPr>
          <a:lstStyle/>
          <a:p>
            <a:r>
              <a:rPr lang="sk-SK" dirty="0"/>
              <a:t>Potreba dobudovania chodníkov a oprava pozemných komunikácií</a:t>
            </a:r>
          </a:p>
          <a:p>
            <a:pPr marL="0" indent="0">
              <a:buNone/>
            </a:pPr>
            <a:endParaRPr lang="sk-SK" sz="1100" dirty="0"/>
          </a:p>
          <a:p>
            <a:r>
              <a:rPr lang="sk-SK" dirty="0"/>
              <a:t>Vysporiadanie pozemkov pod rómskou osadou</a:t>
            </a:r>
          </a:p>
          <a:p>
            <a:pPr marL="0" indent="0">
              <a:buNone/>
            </a:pPr>
            <a:endParaRPr lang="sk-SK" sz="1100" dirty="0"/>
          </a:p>
          <a:p>
            <a:r>
              <a:rPr lang="sk-SK" dirty="0"/>
              <a:t>Prístup k pitnej vode</a:t>
            </a:r>
          </a:p>
          <a:p>
            <a:endParaRPr lang="sk-SK" sz="1100" dirty="0"/>
          </a:p>
          <a:p>
            <a:r>
              <a:rPr lang="sk-SK" dirty="0"/>
              <a:t>Kanalizácia</a:t>
            </a:r>
          </a:p>
          <a:p>
            <a:pPr marL="0" indent="0">
              <a:buNone/>
            </a:pPr>
            <a:endParaRPr lang="sk-SK" sz="1100" dirty="0"/>
          </a:p>
          <a:p>
            <a:r>
              <a:rPr lang="sk-SK" dirty="0"/>
              <a:t>Priestory pre </a:t>
            </a:r>
            <a:r>
              <a:rPr lang="sk-SK" dirty="0" err="1"/>
              <a:t>voľnočasové</a:t>
            </a:r>
            <a:r>
              <a:rPr lang="sk-SK" dirty="0"/>
              <a:t> aktivity  </a:t>
            </a:r>
            <a:r>
              <a:rPr lang="sk-SK" sz="1600" dirty="0"/>
              <a:t>(ihrisko pre malé deti, klubovňa)</a:t>
            </a:r>
          </a:p>
          <a:p>
            <a:pPr marL="0" indent="0">
              <a:buNone/>
            </a:pPr>
            <a:endParaRPr lang="sk-SK" sz="1100" dirty="0"/>
          </a:p>
          <a:p>
            <a:r>
              <a:rPr lang="sk-SK" dirty="0"/>
              <a:t> </a:t>
            </a:r>
            <a:r>
              <a:rPr lang="sk-SK" dirty="0" err="1"/>
              <a:t>Cyklochodník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693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Zdoben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1084</TotalTime>
  <Words>186</Words>
  <Application>Microsoft Office PowerPoint</Application>
  <PresentationFormat>Prezentácia na obrazovke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Century Schoolbook</vt:lpstr>
      <vt:lpstr>Wingdings</vt:lpstr>
      <vt:lpstr>Wingdings 2</vt:lpstr>
      <vt:lpstr>Zdobené</vt:lpstr>
      <vt:lpstr>1. KOMUNITNÉ  FÓRUM</vt:lpstr>
      <vt:lpstr>Prezentácia programu PowerPoint</vt:lpstr>
      <vt:lpstr>Rozvojový pracovník plánovania</vt:lpstr>
      <vt:lpstr>Sociálny pracovník</vt:lpstr>
      <vt:lpstr>NENE pracovníčky</vt:lpstr>
      <vt:lpstr>rozvojový pracovník pre pracovné poradenstvo</vt:lpstr>
      <vt:lpstr>Rozvojový pracovník pre mládež</vt:lpstr>
      <vt:lpstr>Rozvojový pracovník pre BÝVANIE</vt:lpstr>
      <vt:lpstr>Zisťovanie potrieb komunity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KOMUNITNÉ FÓRUM</dc:title>
  <dc:creator>PC 22</dc:creator>
  <cp:lastModifiedBy>OBEC SARISSKA PORUBA</cp:lastModifiedBy>
  <cp:revision>78</cp:revision>
  <dcterms:created xsi:type="dcterms:W3CDTF">2024-02-06T07:39:35Z</dcterms:created>
  <dcterms:modified xsi:type="dcterms:W3CDTF">2024-05-02T12:22:40Z</dcterms:modified>
</cp:coreProperties>
</file>